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4" r:id="rId5"/>
    <p:sldId id="263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6" d="100"/>
          <a:sy n="96" d="100"/>
        </p:scale>
        <p:origin x="-416" y="1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BF21C-45D0-4E91-B911-F41B82BA1E89}" type="datetimeFigureOut">
              <a:rPr lang="hr-HR" smtClean="0"/>
              <a:t>24.04.2018.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B3AE8-02C1-4B52-897B-0B523D3661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752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B3AE8-02C1-4B52-897B-0B523D366144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34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1F62-97B7-2C45-9333-406A8AFAB695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38F4B-E9CE-AE4E-95F1-4AFA3AC4E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96" y="236942"/>
            <a:ext cx="9144000" cy="66210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160" y="4268775"/>
            <a:ext cx="6400800" cy="1752600"/>
          </a:xfrm>
        </p:spPr>
        <p:txBody>
          <a:bodyPr wrap="none">
            <a:noAutofit/>
          </a:bodyPr>
          <a:lstStyle/>
          <a:p>
            <a:pPr algn="l"/>
            <a:r>
              <a:rPr lang="en-US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Stari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en-US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podrum</a:t>
            </a:r>
            <a:endParaRPr lang="ta-IN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Šetalište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O.M.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Barbarića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4, 32236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Ilok</a:t>
            </a:r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, </a:t>
            </a:r>
          </a:p>
          <a:p>
            <a:pPr algn="l"/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TEL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00 385 (0)32 590 088       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endParaRPr lang="ta-IN" sz="1200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en-US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Ladanjsko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en-US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imanje</a:t>
            </a:r>
            <a:endParaRPr lang="ta-IN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Principovac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Principovac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1a, 32236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Ilok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,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endParaRPr lang="ta-IN" sz="1200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TEL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:  00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385 (0)32 593 114       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endParaRPr lang="ta-IN" sz="1200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mail:</a:t>
            </a:r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staripodrum@ilocki-podrumi.hr  </a:t>
            </a:r>
          </a:p>
          <a:p>
            <a:pPr algn="l"/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www.ilocki-podrumi.hr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2838" y="4077072"/>
            <a:ext cx="4675162" cy="228994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ta-I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Br. Ponude</a:t>
            </a:r>
            <a:r>
              <a:rPr kumimoji="0" lang="hr-H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 :</a:t>
            </a:r>
            <a:r>
              <a:rPr kumimoji="0" lang="hr-HR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 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18-</a:t>
            </a:r>
            <a:r>
              <a:rPr lang="hr-HR" sz="12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VŠ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/</a:t>
            </a:r>
            <a:r>
              <a:rPr kumimoji="0" lang="hr-H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2018.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ta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Odgovorna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ta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osoba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: </a:t>
            </a:r>
            <a:r>
              <a:rPr kumimoji="0" lang="hr-H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Vesna Štajner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GRUPA: LIONES CLUB ZRINJEVAC – Đurđica Protić</a:t>
            </a:r>
          </a:p>
          <a:p>
            <a:pPr>
              <a:spcBef>
                <a:spcPct val="20000"/>
              </a:spcBef>
              <a:spcAft>
                <a:spcPts val="1200"/>
              </a:spcAft>
              <a:defRPr/>
            </a:pP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PROJEKT: </a:t>
            </a:r>
            <a:r>
              <a:rPr lang="hr-HR" sz="1200" dirty="0"/>
              <a:t>„</a:t>
            </a:r>
            <a:r>
              <a:rPr lang="hr-HR" sz="1200" b="1" i="1" dirty="0"/>
              <a:t>Lions vinograd dobrote</a:t>
            </a:r>
            <a:r>
              <a:rPr lang="hr-HR" sz="1200" dirty="0"/>
              <a:t>“ </a:t>
            </a:r>
            <a:endParaRPr lang="hr-HR" sz="1200" dirty="0" smtClean="0"/>
          </a:p>
          <a:p>
            <a:pPr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hr-H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DATUM:</a:t>
            </a:r>
            <a:r>
              <a:rPr kumimoji="0" lang="hr-HR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 </a:t>
            </a:r>
            <a:r>
              <a:rPr lang="hr-H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27./28.04.2018.</a:t>
            </a:r>
            <a:endParaRPr kumimoji="0" lang="hr-H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Times New Roman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BROJ OSOBA</a:t>
            </a:r>
            <a:r>
              <a:rPr lang="hr-HR" sz="12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: 20,30 +</a:t>
            </a:r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hr-HR" sz="12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USLUGE: noćenje s doručkom Stari Podrum, LIP , večera, tamburaši, vlakić, 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c</a:t>
            </a:r>
            <a:r>
              <a:rPr kumimoji="0" lang="hr-H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atering</a:t>
            </a:r>
            <a:r>
              <a:rPr kumimoji="0" lang="hr-HR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Times New Roman"/>
              </a:rPr>
              <a:t> Vukovo ...</a:t>
            </a:r>
            <a:endParaRPr kumimoji="0" lang="ta-IN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Times New Roman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2936263" y="3244334"/>
            <a:ext cx="3271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staripodrum@ilocki-podrumi.hr  </a:t>
            </a:r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hea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100392" cy="1772816"/>
          </a:xfrm>
          <a:prstGeom prst="rect">
            <a:avLst/>
          </a:prstGeom>
        </p:spPr>
      </p:pic>
      <p:pic>
        <p:nvPicPr>
          <p:cNvPr id="7" name="Picture 6" descr="04-stari_podru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0"/>
            <a:ext cx="3419872" cy="685800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33467" y="2229813"/>
            <a:ext cx="5713581" cy="4896544"/>
          </a:xfrm>
        </p:spPr>
        <p:txBody>
          <a:bodyPr wrap="square">
            <a:noAutofit/>
          </a:bodyPr>
          <a:lstStyle/>
          <a:p>
            <a:r>
              <a:rPr lang="hr-HR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PROGRAM</a:t>
            </a:r>
            <a:endParaRPr lang="ta-IN" sz="1600" i="1" u="sng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endParaRPr lang="hr-HR" sz="1200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1. dan, 27.04.2018.</a:t>
            </a: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Cca 18:00 sati, dolazak u Ilok u TN Stari Podrum Ilok gdje slijedi smještaj u sobe.</a:t>
            </a:r>
          </a:p>
          <a:p>
            <a:pPr algn="l"/>
            <a:r>
              <a:rPr lang="hr-H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19:00 sati, okupljanje u holu recepcije,  pozdravna riječ domačina, okrijepa uz traminac i   lepinjice  te obilazak starih vinskih podruma koji datiraju iz 15. i 18 st.</a:t>
            </a: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20:00 sati,  večera u restoranu Stari Podrum i druženje uz TS Sanjalice.</a:t>
            </a: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.... Noćenje</a:t>
            </a: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rgbClr val="FF0000"/>
              </a:solidFill>
              <a:cs typeface="Times New Roman"/>
            </a:endParaRP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he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2" y="0"/>
            <a:ext cx="6114654" cy="1124744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6192688" cy="5760640"/>
          </a:xfrm>
        </p:spPr>
        <p:txBody>
          <a:bodyPr wrap="square">
            <a:noAutofit/>
          </a:bodyPr>
          <a:lstStyle/>
          <a:p>
            <a:r>
              <a:rPr lang="hr-HR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PROGRAM</a:t>
            </a:r>
            <a:endParaRPr lang="ta-IN" sz="1600" i="1" u="sng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endParaRPr lang="hr-HR" sz="1200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400" b="1" i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2</a:t>
            </a:r>
            <a:r>
              <a:rPr lang="hr-HR" sz="1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. dan,  28.04.2018.</a:t>
            </a: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08:00-10:00 sati, bogati iločki doručak, odjava smještaja.</a:t>
            </a: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10::30 sati, polazak prema vinogradarskom položaju Vukovo turističkim vlakićem „Traminac express”</a:t>
            </a: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11:00 sati, program otvaranja „Vinograda dobrote”</a:t>
            </a:r>
          </a:p>
          <a:p>
            <a:pPr algn="l"/>
            <a:r>
              <a:rPr lang="hr-H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      Pozdravni govori.</a:t>
            </a:r>
          </a:p>
          <a:p>
            <a:pPr algn="l"/>
            <a:r>
              <a:rPr lang="hr-H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      Predstavljanje pločica s imenima vlasnika trseva u vinogradu dobrote.</a:t>
            </a:r>
          </a:p>
          <a:p>
            <a:pPr algn="l"/>
            <a:r>
              <a:rPr lang="hr-H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      Izjave medijima</a:t>
            </a: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12:00-14:00 sati, catering i druženje</a:t>
            </a:r>
          </a:p>
          <a:p>
            <a:pPr algn="l"/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Švedski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stol &amp; vina Iločki podrumi  </a:t>
            </a:r>
          </a:p>
          <a:p>
            <a:pPr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„Wine joy“ zone od slame će biti pripremljene u vinogradu dobrote  i pored Piramide…</a:t>
            </a:r>
          </a:p>
          <a:p>
            <a:pPr algn="l"/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Druženje članova</a:t>
            </a:r>
          </a:p>
          <a:p>
            <a:pPr algn="l"/>
            <a:endParaRPr lang="hr-HR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rgbClr val="FF0000"/>
              </a:solidFill>
              <a:cs typeface="Times New Roman"/>
            </a:endParaRP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</p:txBody>
      </p:sp>
      <p:pic>
        <p:nvPicPr>
          <p:cNvPr id="7" name="Picture 6" descr="0-principova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0"/>
            <a:ext cx="25557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he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75638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5839049" cy="3810000"/>
          </a:xfrm>
        </p:spPr>
        <p:txBody>
          <a:bodyPr wrap="square">
            <a:normAutofit/>
          </a:bodyPr>
          <a:lstStyle/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28.04.2018.</a:t>
            </a:r>
          </a:p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STARI PODRUM – VEČERA</a:t>
            </a:r>
          </a:p>
          <a:p>
            <a:endParaRPr lang="hr-HR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/>
            </a:endParaRPr>
          </a:p>
          <a:p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Menu:   ČOBANAC SA ŽLIČNJACIMA</a:t>
            </a:r>
          </a:p>
          <a:p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KUPUS SALATA</a:t>
            </a:r>
          </a:p>
          <a:p>
            <a:r>
              <a:rPr lang="hr-H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  DOMINO TAŠCI</a:t>
            </a:r>
          </a:p>
          <a:p>
            <a:r>
              <a:rPr lang="hr-H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= 75,00 KN/1</a:t>
            </a:r>
            <a:endParaRPr lang="ta-I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/>
            </a:endParaRPr>
          </a:p>
          <a:p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U cijenu večere nije uključeno piće, plaćate ga po potrošnji.</a:t>
            </a:r>
            <a:r>
              <a:rPr lang="ta-I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 </a:t>
            </a:r>
          </a:p>
        </p:txBody>
      </p:sp>
      <p:pic>
        <p:nvPicPr>
          <p:cNvPr id="7" name="Picture 6" descr="01-stari_podr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449" y="0"/>
            <a:ext cx="27715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6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he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12160" cy="1196752"/>
          </a:xfrm>
          <a:prstGeom prst="rect">
            <a:avLst/>
          </a:prstGeom>
        </p:spPr>
      </p:pic>
      <p:pic>
        <p:nvPicPr>
          <p:cNvPr id="8" name="Picture 7" descr="09-principova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0"/>
            <a:ext cx="2368103" cy="68580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79512" y="1052736"/>
            <a:ext cx="6905263" cy="554461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CIJENE DOGOVORENIH USLUGA: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hr-HR" sz="1200" b="1" i="1" u="sng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NOĆENJE S DORUČKOM</a:t>
            </a:r>
          </a:p>
          <a:p>
            <a:pPr algn="l"/>
            <a:r>
              <a:rPr lang="hr-HR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I. Ladanjsko </a:t>
            </a:r>
            <a:r>
              <a:rPr lang="hr-HR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imanje </a:t>
            </a:r>
            <a:r>
              <a:rPr lang="hr-HR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PRINCIPOVAC</a:t>
            </a:r>
            <a:r>
              <a:rPr lang="hr-HR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624,00 KN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 apartman za 2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osobe/noć 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157,00 KN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/1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pomoćni ležaj</a:t>
            </a:r>
          </a:p>
          <a:p>
            <a:pPr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hr-HR" sz="1200" b="1" dirty="0"/>
              <a:t> 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apartmana svaki s  dvokrevetnom sobom, dnevnim boravkom s mogućnošću postavljanja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pomoćnog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ležaja za 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 osobu u  4 apartmana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ukupno 10  osoba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+ 4 na pomoćnom ležaju, uz     </a:t>
            </a:r>
          </a:p>
          <a:p>
            <a:pPr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napomenu da su u apt.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rancuski ležaji.</a:t>
            </a:r>
            <a:endParaRPr lang="hr-HR" sz="1200" b="1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algn="l"/>
            <a:r>
              <a:rPr lang="hr-HR" sz="1200" b="1" dirty="0" smtClean="0"/>
              <a:t> </a:t>
            </a:r>
            <a:r>
              <a:rPr lang="hr-H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II. TURISTIČKO </a:t>
            </a:r>
            <a:r>
              <a:rPr lang="hr-H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NASELJE STARI </a:t>
            </a:r>
            <a:r>
              <a:rPr lang="hr-H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PODRUM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444,00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dvije osobe u dvokrevetnoj sobi po danu </a:t>
            </a:r>
            <a:endParaRPr lang="hr-HR" sz="1200" b="1" i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+ 107,00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 / 1 pomoćni ležaj u sobi</a:t>
            </a:r>
          </a:p>
          <a:p>
            <a:pPr lvl="0" algn="l"/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17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dvokrevetnih soba također s mogućnosti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pomoćnog ležaja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ukupno </a:t>
            </a: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34 osobe + 17 na 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pomoćnom l- </a:t>
            </a:r>
            <a:endParaRPr lang="hr-H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hr-HR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Boravišna p. je uključena u cijenu noćenja.</a:t>
            </a:r>
            <a:endParaRPr lang="hr-HR" sz="1200" b="1" i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OBILAZAK PODRUMA UZ TRAMINAC I LEPINJICE</a:t>
            </a:r>
            <a:r>
              <a:rPr lang="hr-H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= GRATIS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VEČERA U STAROM P. 27.04. = 156,00 KN/1 </a:t>
            </a:r>
          </a:p>
          <a:p>
            <a:pPr algn="l"/>
            <a:r>
              <a:rPr lang="hr-H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hr-H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</a:t>
            </a:r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kombinirani menu: domaća juneća juha/fiš paprikaš bez kosti</a:t>
            </a:r>
          </a:p>
          <a:p>
            <a:pPr algn="l"/>
            <a:r>
              <a:rPr lang="hr-H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 riblja plata: som u sjemenkama, smuđ sa žara, povrće na lešo/teleči lungić u umaku od graševine</a:t>
            </a:r>
          </a:p>
          <a:p>
            <a:pPr algn="l"/>
            <a:r>
              <a:rPr lang="hr-H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 sa dukatima od palente, svježa miješana salata.</a:t>
            </a:r>
          </a:p>
          <a:p>
            <a:pPr algn="l"/>
            <a:r>
              <a:rPr lang="hr-H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 Desert: punjena srijemska palačinka sa sladoledom od vanilije</a:t>
            </a:r>
          </a:p>
          <a:p>
            <a:pPr algn="l"/>
            <a:r>
              <a:rPr lang="hr-H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  U cijenu večere nije uključeno piće, plačate ga po potrošnji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CATERING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 Liones vinograd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doborte“ na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Vukovu = </a:t>
            </a:r>
            <a:r>
              <a:rPr lang="hr-HR" sz="12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hr-HR" sz="12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75,00 </a:t>
            </a: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KN/1</a:t>
            </a:r>
            <a:endParaRPr lang="hr-HR" sz="1200" b="1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Švedski stol s delicijama Srijeme i Podunavlja s domaćim kiflicama i lepinjicama</a:t>
            </a:r>
          </a:p>
          <a:p>
            <a:pPr lvl="0"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Vina odabrane linije Vukovo 0,75 – Graševina Chardonnay i Traminac, berba 2017</a:t>
            </a:r>
          </a:p>
          <a:p>
            <a:pPr lvl="0" algn="l"/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Vina suhih vina premium linije 0,75 – Graševina, Chardonnay i Traminac, berba 2016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TURISTIČKI VLAKIĆ – GRATIS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VEČERA STARI P. 28.04.= 75,00 KN/1</a:t>
            </a:r>
            <a:endParaRPr lang="hr-HR" sz="1200" b="1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hr-H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v"/>
            </a:pPr>
            <a:endParaRPr lang="hr-HR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hr-HR" sz="2400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Times New Roman"/>
            </a:endParaRPr>
          </a:p>
          <a:p>
            <a:pPr algn="l"/>
            <a:endParaRPr lang="hr-H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Times New Roman"/>
            </a:endParaRPr>
          </a:p>
          <a:p>
            <a:pPr algn="l"/>
            <a:endParaRPr lang="hr-H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284</Words>
  <Application>Microsoft Office PowerPoint</Application>
  <PresentationFormat>Prikaz na zaslonu (4:3)</PresentationFormat>
  <Paragraphs>95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fulkunta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iMac</dc:creator>
  <cp:lastModifiedBy>Windows User</cp:lastModifiedBy>
  <cp:revision>211</cp:revision>
  <cp:lastPrinted>2016-10-04T11:38:10Z</cp:lastPrinted>
  <dcterms:created xsi:type="dcterms:W3CDTF">2015-01-27T08:11:24Z</dcterms:created>
  <dcterms:modified xsi:type="dcterms:W3CDTF">2018-04-24T16:22:21Z</dcterms:modified>
</cp:coreProperties>
</file>